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4" r:id="rId3"/>
    <p:sldId id="275" r:id="rId4"/>
    <p:sldId id="273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12" Type="http://schemas.openxmlformats.org/officeDocument/2006/relationships/customXml" Target="../customXml/item3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openxmlformats.org/officeDocument/2006/relationships/customXml" Target="../customXml/item2.xml"/><Relationship Id="rId5" Type="http://schemas.openxmlformats.org/officeDocument/2006/relationships/slide" Target="slides/slide4.xml"/><Relationship Id="rId10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05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248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811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510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09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929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332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84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259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3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62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F1ACF-7794-444A-8149-B46E1585D964}" type="datetimeFigureOut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1D97A-824C-4AB0-92F3-5031313B8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9268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hatis.techtarget.com/definition/Confidentiality-integrity-and-availability-CIA#:~:text=Confidentiality%2C%20integrity%20and%20availability%2C%20also,with%20the%20Central%20Intelligence%20Agency" TargetMode="External"/><Relationship Id="rId2" Type="http://schemas.openxmlformats.org/officeDocument/2006/relationships/hyperlink" Target="https://www.geeksforgeeks.org/how-an-antivirus-work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>
            <a:extLst>
              <a:ext uri="{FF2B5EF4-FFF2-40B4-BE49-F238E27FC236}">
                <a16:creationId xmlns:a16="http://schemas.microsoft.com/office/drawing/2014/main" id="{05A48E30-5205-45F6-A502-08B3BD25D2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9437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7F18FC-2999-4696-8EE1-5575A56FA2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1034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/>
              <a:t>Lecture 3 </a:t>
            </a:r>
            <a:br>
              <a:rPr lang="en-US" sz="5200" dirty="0"/>
            </a:br>
            <a:r>
              <a:rPr lang="en-US" sz="5200" dirty="0"/>
              <a:t>Cyber Security Essentials</a:t>
            </a:r>
            <a:br>
              <a:rPr lang="en-US" sz="5200" dirty="0"/>
            </a:br>
            <a:r>
              <a:rPr lang="en-US" sz="5200" dirty="0"/>
              <a:t>20CYS114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8B4E42-5C94-4424-8476-B9F3FD0229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3531772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-Saurabh Shrivastava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TIFAC Core in Cyber Security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Amrita Vishwa Vidyapeetham</a:t>
            </a:r>
          </a:p>
        </p:txBody>
      </p:sp>
    </p:spTree>
    <p:extLst>
      <p:ext uri="{BB962C8B-B14F-4D97-AF65-F5344CB8AC3E}">
        <p14:creationId xmlns:p14="http://schemas.microsoft.com/office/powerpoint/2010/main" val="7758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E1677-6C71-4CA2-B539-7B0416D4E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498512"/>
            <a:ext cx="8740774" cy="1323439"/>
          </a:xfrm>
        </p:spPr>
        <p:txBody>
          <a:bodyPr anchor="t">
            <a:normAutofit/>
          </a:bodyPr>
          <a:lstStyle/>
          <a:p>
            <a:r>
              <a:rPr lang="en-US" sz="4000"/>
              <a:t>CIA Triad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4F40F-0B66-4BF4-9E92-9BC89C61C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003160"/>
            <a:ext cx="8740775" cy="245430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Confidentiality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Integrity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Availability</a:t>
            </a:r>
          </a:p>
          <a:p>
            <a:endParaRPr lang="en-US" sz="24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Authentication and Non-Repudiation</a:t>
            </a:r>
          </a:p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Redundant and disaster recovery servers</a:t>
            </a:r>
          </a:p>
        </p:txBody>
      </p:sp>
    </p:spTree>
    <p:extLst>
      <p:ext uri="{BB962C8B-B14F-4D97-AF65-F5344CB8AC3E}">
        <p14:creationId xmlns:p14="http://schemas.microsoft.com/office/powerpoint/2010/main" val="3728219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62151-C988-454A-8A09-0F4242B65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vs MAC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C0FBE-E0EE-4356-A5A2-EA91287889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HASH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38380-F6B0-443E-A1F5-6379109E054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No key is used.</a:t>
            </a:r>
          </a:p>
          <a:p>
            <a:r>
              <a:rPr lang="en-US" dirty="0"/>
              <a:t>For Integrity.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B4C274-26C3-4071-9C9A-A2AB582FB6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MAC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A59AAD-B4A0-4599-9B73-D5BF34B293D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Uses symmetric key.</a:t>
            </a:r>
          </a:p>
          <a:p>
            <a:r>
              <a:rPr lang="en-US" dirty="0"/>
              <a:t>For integrity and Authentication.</a:t>
            </a:r>
          </a:p>
        </p:txBody>
      </p:sp>
    </p:spTree>
    <p:extLst>
      <p:ext uri="{BB962C8B-B14F-4D97-AF65-F5344CB8AC3E}">
        <p14:creationId xmlns:p14="http://schemas.microsoft.com/office/powerpoint/2010/main" val="2972350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E079C4-1F09-4DAA-B810-FC748E8CF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3E125-5D7A-4EA8-B5B5-5D1A7771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000" dirty="0">
                <a:hlinkClick r:id="rId2"/>
              </a:rPr>
              <a:t>https://www.geeksforgeeks.org/how-an-antivirus-works/</a:t>
            </a:r>
            <a:endParaRPr lang="en-US" sz="2000" dirty="0">
              <a:latin typeface="Calibri" panose="020F0502020204030204"/>
            </a:endParaRPr>
          </a:p>
          <a:p>
            <a:r>
              <a:rPr lang="en-US" sz="2000" dirty="0">
                <a:hlinkClick r:id="rId3"/>
              </a:rPr>
              <a:t>https://whatis.techtarget.com/definition/Confidentiality-integrity-and-availability-CIA#:~:text=Confidentiality%2C%20integrity%20and%20availability%2C%20also,with%20the%20Central%20Intelligence%20Agency</a:t>
            </a:r>
            <a:r>
              <a:rPr lang="en-US" sz="2000" dirty="0"/>
              <a:t>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52454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1609B5FB807B45B1C21ECFD640A75F" ma:contentTypeVersion="5" ma:contentTypeDescription="Create a new document." ma:contentTypeScope="" ma:versionID="4a843943bcc5240b245d8b1a2ab6582b">
  <xsd:schema xmlns:xsd="http://www.w3.org/2001/XMLSchema" xmlns:xs="http://www.w3.org/2001/XMLSchema" xmlns:p="http://schemas.microsoft.com/office/2006/metadata/properties" xmlns:ns2="288e82d6-e4f9-4eaf-8e18-8ed7ecf1bc9b" targetNamespace="http://schemas.microsoft.com/office/2006/metadata/properties" ma:root="true" ma:fieldsID="0bbf35eb55cd2b6f44313eb5851904ef" ns2:_="">
    <xsd:import namespace="288e82d6-e4f9-4eaf-8e18-8ed7ecf1bc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8e82d6-e4f9-4eaf-8e18-8ed7ecf1bc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6CBF5F9-9371-4959-AA48-82CB073A518F}"/>
</file>

<file path=customXml/itemProps2.xml><?xml version="1.0" encoding="utf-8"?>
<ds:datastoreItem xmlns:ds="http://schemas.openxmlformats.org/officeDocument/2006/customXml" ds:itemID="{C668B740-B03E-4B19-B1BE-046A7317548F}"/>
</file>

<file path=customXml/itemProps3.xml><?xml version="1.0" encoding="utf-8"?>
<ds:datastoreItem xmlns:ds="http://schemas.openxmlformats.org/officeDocument/2006/customXml" ds:itemID="{A5DE4EA7-B07C-4D11-8604-5BD93C932BB6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1457</TotalTime>
  <Words>104</Words>
  <Application>Microsoft Office PowerPoint</Application>
  <PresentationFormat>Widescreen</PresentationFormat>
  <Paragraphs>21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Lecture 3  Cyber Security Essentials 20CYS114</vt:lpstr>
      <vt:lpstr>CIA Triad</vt:lpstr>
      <vt:lpstr>HASH vs MAC</vt:lpstr>
      <vt:lpstr>References: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 </dc:title>
  <dc:creator>Saurabh Shrivastava [CB.EN.D*CYS20002-PT] - Amrita Vishwa Vidyapeetham.</dc:creator>
  <cp:lastModifiedBy>Saurabh Shrivastava</cp:lastModifiedBy>
  <cp:revision>32</cp:revision>
  <dcterms:created xsi:type="dcterms:W3CDTF">2021-03-27T20:21:47Z</dcterms:created>
  <dcterms:modified xsi:type="dcterms:W3CDTF">2022-03-30T08:34:41Z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0x010100C71609B5FB807B45B1C21ECFD640A75F</vt:lpwstr>
  </property>
</Properties>
</file>

<file path=docProps/thumbnail.jpeg>
</file>